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 REINO DE DEUS NA TERRA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REINO DE DEUS NA TERRA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dos antigos, </a:t>
            </a:r>
          </a:p>
          <a:p>
            <a:r>
              <a:rPr lang="pt-BR" dirty="0"/>
              <a:t>cuja forte mão </a:t>
            </a:r>
          </a:p>
          <a:p>
            <a:r>
              <a:rPr lang="pt-BR" dirty="0"/>
              <a:t>Rege e sustém os </a:t>
            </a:r>
          </a:p>
          <a:p>
            <a:r>
              <a:rPr lang="pt-BR" dirty="0"/>
              <a:t>astros na amplidão: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REINO DE DEUS NA TERRA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Do cintilante </a:t>
            </a:r>
          </a:p>
          <a:p>
            <a:r>
              <a:rPr lang="pt-BR" dirty="0"/>
              <a:t>céu inspirador, </a:t>
            </a:r>
          </a:p>
          <a:p>
            <a:r>
              <a:rPr lang="pt-BR" dirty="0"/>
              <a:t>Com gratidão cantamos </a:t>
            </a:r>
          </a:p>
          <a:p>
            <a:r>
              <a:rPr lang="pt-BR" dirty="0"/>
              <a:t>Teu louvor.</a:t>
            </a:r>
          </a:p>
        </p:txBody>
      </p:sp>
    </p:spTree>
    <p:extLst>
      <p:ext uri="{BB962C8B-B14F-4D97-AF65-F5344CB8AC3E}">
        <p14:creationId xmlns:p14="http://schemas.microsoft.com/office/powerpoint/2010/main" val="3694212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REINO DE DEUS NA TERRA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Já no passado foste nossa luz; </a:t>
            </a:r>
          </a:p>
          <a:p>
            <a:r>
              <a:rPr lang="pt-BR" dirty="0"/>
              <a:t>Hoje és farol que à </a:t>
            </a:r>
          </a:p>
          <a:p>
            <a:r>
              <a:rPr lang="pt-BR" dirty="0"/>
              <a:t>vida nos conduz;</a:t>
            </a:r>
          </a:p>
        </p:txBody>
      </p:sp>
    </p:spTree>
    <p:extLst>
      <p:ext uri="{BB962C8B-B14F-4D97-AF65-F5344CB8AC3E}">
        <p14:creationId xmlns:p14="http://schemas.microsoft.com/office/powerpoint/2010/main" val="3571543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REINO DE DEUS NA TERRA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11443F8-913A-453E-A3EF-A207D78A80E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Sê nosso Esteio, </a:t>
            </a:r>
          </a:p>
          <a:p>
            <a:r>
              <a:rPr lang="pt-BR" dirty="0"/>
              <a:t>Guia e Proteção, </a:t>
            </a:r>
          </a:p>
          <a:p>
            <a:r>
              <a:rPr lang="pt-BR" dirty="0"/>
              <a:t>E Tua Palavra, </a:t>
            </a:r>
          </a:p>
          <a:p>
            <a:r>
              <a:rPr lang="pt-BR" dirty="0"/>
              <a:t>lei e direção.</a:t>
            </a:r>
          </a:p>
        </p:txBody>
      </p:sp>
    </p:spTree>
    <p:extLst>
      <p:ext uri="{BB962C8B-B14F-4D97-AF65-F5344CB8AC3E}">
        <p14:creationId xmlns:p14="http://schemas.microsoft.com/office/powerpoint/2010/main" val="4199672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REINO DE DEUS NA TERRA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Da guerra e morte </a:t>
            </a:r>
          </a:p>
          <a:p>
            <a:r>
              <a:rPr lang="pt-BR" dirty="0"/>
              <a:t>ou crime assolador,</a:t>
            </a:r>
          </a:p>
          <a:p>
            <a:r>
              <a:rPr lang="pt-BR" dirty="0"/>
              <a:t>Seja o Teu braço </a:t>
            </a:r>
          </a:p>
          <a:p>
            <a:r>
              <a:rPr lang="pt-BR" dirty="0"/>
              <a:t>nosso defensor;</a:t>
            </a:r>
          </a:p>
        </p:txBody>
      </p:sp>
    </p:spTree>
    <p:extLst>
      <p:ext uri="{BB962C8B-B14F-4D97-AF65-F5344CB8AC3E}">
        <p14:creationId xmlns:p14="http://schemas.microsoft.com/office/powerpoint/2010/main" val="3768077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REINO DE DEUS NA TERRA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/>
              <a:t>Nos corações, </a:t>
            </a:r>
            <a:endParaRPr lang="pt-BR" dirty="0"/>
          </a:p>
          <a:p>
            <a:r>
              <a:rPr lang="pt-BR" dirty="0"/>
              <a:t>implanta a fé audaz, </a:t>
            </a:r>
          </a:p>
          <a:p>
            <a:r>
              <a:rPr lang="pt-BR" dirty="0"/>
              <a:t>Para fruirmos </a:t>
            </a:r>
          </a:p>
          <a:p>
            <a:r>
              <a:rPr lang="pt-BR" dirty="0"/>
              <a:t>Teu amor na paz.</a:t>
            </a:r>
          </a:p>
        </p:txBody>
      </p:sp>
    </p:spTree>
    <p:extLst>
      <p:ext uri="{BB962C8B-B14F-4D97-AF65-F5344CB8AC3E}">
        <p14:creationId xmlns:p14="http://schemas.microsoft.com/office/powerpoint/2010/main" val="1248225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137</Words>
  <Application>Microsoft Office PowerPoint</Application>
  <PresentationFormat>Apresentação na tela (16:9)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 REINO DE DEUS NA TERRA</vt:lpstr>
      <vt:lpstr>O REINO DE DEUS NA TERRA</vt:lpstr>
      <vt:lpstr>O REINO DE DEUS NA TERRA</vt:lpstr>
      <vt:lpstr>O REINO DE DEUS NA TERRA</vt:lpstr>
      <vt:lpstr>O REINO DE DEUS NA TERRA</vt:lpstr>
      <vt:lpstr>O REINO DE DEUS NA TERRA</vt:lpstr>
      <vt:lpstr>O REINO DE DEUS NA TERRA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2019-06-12T21:44:44Z</dcterms:modified>
</cp:coreProperties>
</file>

<file path=docProps/thumbnail.jpeg>
</file>